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49598-ECBA-4B14-B499-2F2E3E679843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4A367-A6EE-4758-9510-9688D14D4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83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4A367-A6EE-4758-9510-9688D14D48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65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210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6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1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9311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39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8415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77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424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64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65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1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7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1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5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9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53CA-4231-4F5A-B089-A6B26CB8AAF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1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D5A53CA-4231-4F5A-B089-A6B26CB8AAF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66AAF44-92AC-4A7A-8BAA-9000DE89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39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A1A177-3EE9-4921-9B69-1B23F9A820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Redactore</a:t>
            </a:r>
            <a:r>
              <a:rPr lang="en-US" dirty="0"/>
              <a:t> </a:t>
            </a:r>
            <a:r>
              <a:rPr lang="en-US" dirty="0" err="1"/>
              <a:t>artistice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43E63B7-1473-4BCC-B6C4-620C09D9B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5212" y="6378838"/>
            <a:ext cx="6400800" cy="1947333"/>
          </a:xfrm>
        </p:spPr>
        <p:txBody>
          <a:bodyPr/>
          <a:lstStyle/>
          <a:p>
            <a:r>
              <a:rPr lang="en-US" dirty="0"/>
              <a:t>Autor: </a:t>
            </a:r>
            <a:r>
              <a:rPr lang="en-US" dirty="0" err="1"/>
              <a:t>Vacarciuc</a:t>
            </a:r>
            <a:r>
              <a:rPr lang="en-US" dirty="0"/>
              <a:t> Nicolai</a:t>
            </a:r>
          </a:p>
        </p:txBody>
      </p:sp>
    </p:spTree>
    <p:extLst>
      <p:ext uri="{BB962C8B-B14F-4D97-AF65-F5344CB8AC3E}">
        <p14:creationId xmlns:p14="http://schemas.microsoft.com/office/powerpoint/2010/main" val="535995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59AF-6811-4375-B52F-2B33E5C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431" y="5591855"/>
            <a:ext cx="8534400" cy="1507067"/>
          </a:xfrm>
        </p:spPr>
        <p:txBody>
          <a:bodyPr/>
          <a:lstStyle/>
          <a:p>
            <a:r>
              <a:rPr lang="en-US" dirty="0" err="1"/>
              <a:t>Aplicatia</a:t>
            </a:r>
            <a:r>
              <a:rPr lang="en-US" dirty="0"/>
              <a:t> nr1(</a:t>
            </a:r>
            <a:r>
              <a:rPr lang="en-US" dirty="0" err="1"/>
              <a:t>retusarea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EB8A1-1F2C-49C8-9F4B-E755AF7EE6AF}"/>
              </a:ext>
            </a:extLst>
          </p:cNvPr>
          <p:cNvSpPr txBox="1"/>
          <p:nvPr/>
        </p:nvSpPr>
        <p:spPr>
          <a:xfrm>
            <a:off x="479834" y="334978"/>
            <a:ext cx="99950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Pasii</a:t>
            </a:r>
            <a:r>
              <a:rPr lang="en-US" dirty="0"/>
              <a:t>:</a:t>
            </a:r>
          </a:p>
          <a:p>
            <a:pPr marL="342900" indent="-342900">
              <a:buAutoNum type="arabicPeriod"/>
            </a:pPr>
            <a:r>
              <a:rPr lang="en-US" dirty="0"/>
              <a:t>Am </a:t>
            </a:r>
            <a:r>
              <a:rPr lang="en-US" dirty="0" err="1"/>
              <a:t>descarcat</a:t>
            </a:r>
            <a:r>
              <a:rPr lang="en-US" dirty="0"/>
              <a:t> </a:t>
            </a:r>
            <a:r>
              <a:rPr lang="en-US" dirty="0" err="1"/>
              <a:t>poza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masini</a:t>
            </a:r>
            <a:r>
              <a:rPr lang="en-US" dirty="0"/>
              <a:t> care are la fundal </a:t>
            </a:r>
            <a:r>
              <a:rPr lang="en-US" dirty="0" err="1"/>
              <a:t>natura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Am </a:t>
            </a:r>
            <a:r>
              <a:rPr lang="en-US" dirty="0" err="1"/>
              <a:t>creat</a:t>
            </a:r>
            <a:r>
              <a:rPr lang="en-US" dirty="0"/>
              <a:t> o sub </a:t>
            </a:r>
            <a:r>
              <a:rPr lang="en-US" dirty="0" err="1"/>
              <a:t>masca</a:t>
            </a:r>
            <a:r>
              <a:rPr lang="en-US" dirty="0"/>
              <a:t> </a:t>
            </a:r>
            <a:r>
              <a:rPr lang="en-US" dirty="0" err="1"/>
              <a:t>dupa</a:t>
            </a:r>
            <a:r>
              <a:rPr lang="en-US" dirty="0"/>
              <a:t> care </a:t>
            </a:r>
            <a:r>
              <a:rPr lang="en-US" dirty="0" err="1"/>
              <a:t>puteam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schimb</a:t>
            </a:r>
            <a:r>
              <a:rPr lang="en-US" dirty="0"/>
              <a:t> </a:t>
            </a:r>
            <a:r>
              <a:rPr lang="en-US" dirty="0" err="1"/>
              <a:t>culorile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combinatiei</a:t>
            </a:r>
            <a:r>
              <a:rPr lang="en-US" dirty="0"/>
              <a:t> </a:t>
            </a:r>
            <a:r>
              <a:rPr lang="en-US" dirty="0" err="1"/>
              <a:t>Ctrl+U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mastii</a:t>
            </a:r>
            <a:r>
              <a:rPr lang="en-US" dirty="0"/>
              <a:t>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schimba</a:t>
            </a:r>
            <a:r>
              <a:rPr lang="en-US" dirty="0"/>
              <a:t> </a:t>
            </a:r>
            <a:r>
              <a:rPr lang="en-US" dirty="0" err="1"/>
              <a:t>culorile</a:t>
            </a:r>
            <a:r>
              <a:rPr lang="en-US" dirty="0"/>
              <a:t> in imagine </a:t>
            </a:r>
            <a:r>
              <a:rPr lang="en-US" dirty="0" err="1"/>
              <a:t>si</a:t>
            </a:r>
            <a:r>
              <a:rPr lang="en-US" dirty="0"/>
              <a:t> 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pensulei</a:t>
            </a:r>
            <a:r>
              <a:rPr lang="en-US" dirty="0"/>
              <a:t> la </a:t>
            </a:r>
            <a:r>
              <a:rPr lang="en-US" dirty="0" err="1"/>
              <a:t>configurarea</a:t>
            </a:r>
            <a:r>
              <a:rPr lang="en-US" dirty="0"/>
              <a:t> </a:t>
            </a:r>
            <a:r>
              <a:rPr lang="en-US" dirty="0" err="1"/>
              <a:t>alb-negru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aratam</a:t>
            </a:r>
            <a:r>
              <a:rPr lang="en-US" dirty="0"/>
              <a:t> care </a:t>
            </a:r>
            <a:r>
              <a:rPr lang="en-US" dirty="0" err="1"/>
              <a:t>parte</a:t>
            </a:r>
            <a:r>
              <a:rPr lang="en-US" dirty="0"/>
              <a:t> a imagine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ramana</a:t>
            </a:r>
            <a:r>
              <a:rPr lang="en-US" dirty="0"/>
              <a:t> </a:t>
            </a:r>
            <a:r>
              <a:rPr lang="en-US" dirty="0" err="1"/>
              <a:t>neatinsa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Am </a:t>
            </a:r>
            <a:r>
              <a:rPr lang="en-US" dirty="0" err="1"/>
              <a:t>schimbat</a:t>
            </a:r>
            <a:r>
              <a:rPr lang="en-US" dirty="0"/>
              <a:t> </a:t>
            </a:r>
            <a:r>
              <a:rPr lang="en-US" dirty="0" err="1"/>
              <a:t>culorile</a:t>
            </a:r>
            <a:r>
              <a:rPr lang="en-US" dirty="0"/>
              <a:t> din </a:t>
            </a:r>
            <a:r>
              <a:rPr lang="en-US" dirty="0" err="1"/>
              <a:t>cafeniu</a:t>
            </a:r>
            <a:r>
              <a:rPr lang="en-US" dirty="0"/>
              <a:t> in </a:t>
            </a:r>
            <a:r>
              <a:rPr lang="en-US" dirty="0" err="1"/>
              <a:t>verde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facand</a:t>
            </a:r>
            <a:r>
              <a:rPr lang="en-US" dirty="0"/>
              <a:t> </a:t>
            </a:r>
            <a:r>
              <a:rPr lang="en-US" dirty="0" err="1"/>
              <a:t>fundalul</a:t>
            </a:r>
            <a:r>
              <a:rPr lang="en-US" dirty="0"/>
              <a:t> de o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culoare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Luand</a:t>
            </a:r>
            <a:r>
              <a:rPr lang="en-US" dirty="0"/>
              <a:t> </a:t>
            </a:r>
            <a:r>
              <a:rPr lang="en-US" dirty="0" err="1"/>
              <a:t>pensula</a:t>
            </a:r>
            <a:r>
              <a:rPr lang="en-US" dirty="0"/>
              <a:t> am </a:t>
            </a:r>
            <a:r>
              <a:rPr lang="en-US" dirty="0" err="1"/>
              <a:t>arata</a:t>
            </a:r>
            <a:r>
              <a:rPr lang="en-US" dirty="0"/>
              <a:t> </a:t>
            </a:r>
            <a:r>
              <a:rPr lang="en-US" dirty="0" err="1"/>
              <a:t>regiunea</a:t>
            </a:r>
            <a:r>
              <a:rPr lang="en-US" dirty="0"/>
              <a:t> </a:t>
            </a:r>
            <a:r>
              <a:rPr lang="en-US" dirty="0" err="1"/>
              <a:t>masinii</a:t>
            </a:r>
            <a:r>
              <a:rPr lang="en-US" dirty="0"/>
              <a:t>, ca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ramaie</a:t>
            </a:r>
            <a:r>
              <a:rPr lang="en-US" dirty="0"/>
              <a:t> </a:t>
            </a:r>
            <a:r>
              <a:rPr lang="en-US" dirty="0" err="1"/>
              <a:t>culorile</a:t>
            </a:r>
            <a:r>
              <a:rPr lang="en-US" dirty="0"/>
              <a:t> </a:t>
            </a:r>
            <a:r>
              <a:rPr lang="en-US" dirty="0" err="1"/>
              <a:t>neatinse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se </a:t>
            </a:r>
            <a:r>
              <a:rPr lang="en-US" dirty="0" err="1"/>
              <a:t>schimbe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fundalul</a:t>
            </a:r>
            <a:r>
              <a:rPr lang="en-US" dirty="0"/>
              <a:t>.</a:t>
            </a:r>
          </a:p>
          <a:p>
            <a:r>
              <a:rPr lang="en-US" dirty="0" err="1"/>
              <a:t>Ajutor</a:t>
            </a:r>
            <a:r>
              <a:rPr lang="en-US" dirty="0"/>
              <a:t>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9FC5E-DB59-4FDB-A2EE-49879F127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21" t="78025" r="5693" b="19472"/>
          <a:stretch/>
        </p:blipFill>
        <p:spPr>
          <a:xfrm>
            <a:off x="459818" y="3811211"/>
            <a:ext cx="2946196" cy="298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D853E4-A035-4D14-A440-6812B224393C}"/>
              </a:ext>
            </a:extLst>
          </p:cNvPr>
          <p:cNvSpPr txBox="1"/>
          <p:nvPr/>
        </p:nvSpPr>
        <p:spPr>
          <a:xfrm>
            <a:off x="502469" y="3320849"/>
            <a:ext cx="286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Ctrl+Alt+Click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419D2E-ACDA-4878-AD9D-966F6C727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464" t="94839" r="8660" b="2982"/>
          <a:stretch/>
        </p:blipFill>
        <p:spPr>
          <a:xfrm flipV="1">
            <a:off x="755963" y="4221774"/>
            <a:ext cx="1656785" cy="34560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A2F7996-72F7-49D9-A5C4-4133B30283E9}"/>
              </a:ext>
            </a:extLst>
          </p:cNvPr>
          <p:cNvSpPr/>
          <p:nvPr/>
        </p:nvSpPr>
        <p:spPr>
          <a:xfrm>
            <a:off x="1213165" y="4231006"/>
            <a:ext cx="28971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128DF-FED2-4854-A7DD-D36D05EE22E5}"/>
              </a:ext>
            </a:extLst>
          </p:cNvPr>
          <p:cNvSpPr txBox="1"/>
          <p:nvPr/>
        </p:nvSpPr>
        <p:spPr>
          <a:xfrm>
            <a:off x="3766242" y="3320849"/>
            <a:ext cx="149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Ctrl+U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D465DF-1A7F-47F2-B36B-F27F3D845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747" t="21386" r="28787" b="46192"/>
          <a:stretch/>
        </p:blipFill>
        <p:spPr>
          <a:xfrm>
            <a:off x="3649210" y="3811211"/>
            <a:ext cx="2446790" cy="1901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0EC003-E9B1-4CFA-B21C-EE7190138C9E}"/>
              </a:ext>
            </a:extLst>
          </p:cNvPr>
          <p:cNvSpPr txBox="1"/>
          <p:nvPr/>
        </p:nvSpPr>
        <p:spPr>
          <a:xfrm>
            <a:off x="6699564" y="3429000"/>
            <a:ext cx="283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4.Pensula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FFEE0D-1EB5-4563-BF2E-838829FAA8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7624" b="58263"/>
          <a:stretch/>
        </p:blipFill>
        <p:spPr>
          <a:xfrm>
            <a:off x="8097479" y="3690181"/>
            <a:ext cx="289711" cy="286232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5780FC-8562-4F98-A3EB-6FBA964B3761}"/>
              </a:ext>
            </a:extLst>
          </p:cNvPr>
          <p:cNvCxnSpPr/>
          <p:nvPr/>
        </p:nvCxnSpPr>
        <p:spPr>
          <a:xfrm>
            <a:off x="6835366" y="4952246"/>
            <a:ext cx="1280160" cy="54864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35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B1D77-CE79-41E7-8B5F-52E5D051E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Pana la </a:t>
            </a:r>
            <a:r>
              <a:rPr lang="en-US" dirty="0" err="1"/>
              <a:t>retusare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dupa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F0F89-6373-4BAF-BC83-F4F5E4AEC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4" t="19510" r="37785" b="28378"/>
          <a:stretch/>
        </p:blipFill>
        <p:spPr>
          <a:xfrm>
            <a:off x="860078" y="525100"/>
            <a:ext cx="4186138" cy="2290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1F8EF5-540F-403A-92A9-11C7503BC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77" t="20595" r="39999" b="29372"/>
          <a:stretch/>
        </p:blipFill>
        <p:spPr>
          <a:xfrm>
            <a:off x="6442630" y="398351"/>
            <a:ext cx="4305175" cy="2417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4EDFF1-AF9A-4BD9-98D8-187BCE4683B5}"/>
              </a:ext>
            </a:extLst>
          </p:cNvPr>
          <p:cNvSpPr txBox="1"/>
          <p:nvPr/>
        </p:nvSpPr>
        <p:spPr>
          <a:xfrm>
            <a:off x="1984426" y="2960945"/>
            <a:ext cx="193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99EF3A-FCBD-4586-B848-D7C208ED6162}"/>
              </a:ext>
            </a:extLst>
          </p:cNvPr>
          <p:cNvSpPr txBox="1"/>
          <p:nvPr/>
        </p:nvSpPr>
        <p:spPr>
          <a:xfrm>
            <a:off x="7604911" y="3132499"/>
            <a:ext cx="278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3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D96EE-F767-4234-930C-3A572F92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70" y="5591855"/>
            <a:ext cx="8534400" cy="1507067"/>
          </a:xfrm>
        </p:spPr>
        <p:txBody>
          <a:bodyPr/>
          <a:lstStyle/>
          <a:p>
            <a:r>
              <a:rPr lang="en-US" dirty="0" err="1"/>
              <a:t>Aplicatia</a:t>
            </a:r>
            <a:r>
              <a:rPr lang="en-US" dirty="0"/>
              <a:t> nr2(gif)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7E433-746E-4E7D-A817-E19B1A174E15}"/>
              </a:ext>
            </a:extLst>
          </p:cNvPr>
          <p:cNvSpPr txBox="1"/>
          <p:nvPr/>
        </p:nvSpPr>
        <p:spPr>
          <a:xfrm>
            <a:off x="280657" y="271604"/>
            <a:ext cx="114979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Pasii</a:t>
            </a:r>
            <a:r>
              <a:rPr lang="en-US" dirty="0"/>
              <a:t>:</a:t>
            </a:r>
          </a:p>
          <a:p>
            <a:pPr marL="342900" indent="-342900">
              <a:buAutoNum type="arabicPeriod"/>
            </a:pPr>
            <a:r>
              <a:rPr lang="en-US" dirty="0"/>
              <a:t>Am </a:t>
            </a:r>
            <a:r>
              <a:rPr lang="en-US" dirty="0" err="1"/>
              <a:t>descarcat</a:t>
            </a:r>
            <a:r>
              <a:rPr lang="en-US" dirty="0"/>
              <a:t> o imagine gif de pe internet.</a:t>
            </a:r>
          </a:p>
          <a:p>
            <a:pPr marL="342900" indent="-342900">
              <a:buAutoNum type="arabicPeriod"/>
            </a:pPr>
            <a:r>
              <a:rPr lang="en-US" dirty="0"/>
              <a:t>Am </a:t>
            </a:r>
            <a:r>
              <a:rPr lang="en-US" dirty="0" err="1"/>
              <a:t>deschiso</a:t>
            </a:r>
            <a:r>
              <a:rPr lang="en-US" dirty="0"/>
              <a:t> 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aplicatiei</a:t>
            </a:r>
            <a:r>
              <a:rPr lang="en-US" dirty="0"/>
              <a:t> </a:t>
            </a:r>
            <a:r>
              <a:rPr lang="en-US" dirty="0" err="1"/>
              <a:t>fotoshop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Am </a:t>
            </a:r>
            <a:r>
              <a:rPr lang="en-US" dirty="0" err="1"/>
              <a:t>apasat</a:t>
            </a:r>
            <a:r>
              <a:rPr lang="en-US" dirty="0"/>
              <a:t> </a:t>
            </a:r>
            <a:r>
              <a:rPr lang="en-US" dirty="0" err="1"/>
              <a:t>butonul</a:t>
            </a:r>
            <a:r>
              <a:rPr lang="en-US" dirty="0"/>
              <a:t> de </a:t>
            </a:r>
            <a:r>
              <a:rPr lang="en-US" dirty="0" err="1"/>
              <a:t>redare</a:t>
            </a:r>
            <a:r>
              <a:rPr lang="en-US" dirty="0"/>
              <a:t> </a:t>
            </a:r>
            <a:r>
              <a:rPr lang="en-US" dirty="0" err="1"/>
              <a:t>dupa</a:t>
            </a:r>
            <a:r>
              <a:rPr lang="en-US" dirty="0"/>
              <a:t> care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inceput</a:t>
            </a:r>
            <a:r>
              <a:rPr lang="en-US" dirty="0"/>
              <a:t> </a:t>
            </a:r>
            <a:r>
              <a:rPr lang="en-US" dirty="0" err="1"/>
              <a:t>filmuletul</a:t>
            </a:r>
            <a:r>
              <a:rPr lang="en-US" dirty="0"/>
              <a:t> </a:t>
            </a:r>
            <a:r>
              <a:rPr lang="en-US" dirty="0" err="1"/>
              <a:t>creat</a:t>
            </a:r>
            <a:r>
              <a:rPr lang="en-US" dirty="0"/>
              <a:t> din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 care merge una 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in </a:t>
            </a:r>
            <a:r>
              <a:rPr lang="en-US" dirty="0" err="1"/>
              <a:t>perioada</a:t>
            </a:r>
            <a:r>
              <a:rPr lang="en-US" dirty="0"/>
              <a:t> de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pusa</a:t>
            </a:r>
            <a:r>
              <a:rPr lang="en-US" dirty="0"/>
              <a:t> in program.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9D20F-5094-4C87-8FDA-4A85F098BC19}"/>
              </a:ext>
            </a:extLst>
          </p:cNvPr>
          <p:cNvSpPr txBox="1"/>
          <p:nvPr/>
        </p:nvSpPr>
        <p:spPr>
          <a:xfrm>
            <a:off x="669955" y="2245260"/>
            <a:ext cx="210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Descarcarea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B739C7-66E5-4CCC-95ED-7A7170E0C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81" t="10957" r="2302" b="36369"/>
          <a:stretch/>
        </p:blipFill>
        <p:spPr>
          <a:xfrm>
            <a:off x="575570" y="2706200"/>
            <a:ext cx="2944512" cy="213740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2AFA2A-5BFD-441B-893E-55A82342F44A}"/>
              </a:ext>
            </a:extLst>
          </p:cNvPr>
          <p:cNvSpPr/>
          <p:nvPr/>
        </p:nvSpPr>
        <p:spPr>
          <a:xfrm>
            <a:off x="2662424" y="4140006"/>
            <a:ext cx="633038" cy="1060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7A10C-0747-4D0B-9F2F-622BEFE082DF}"/>
              </a:ext>
            </a:extLst>
          </p:cNvPr>
          <p:cNvSpPr txBox="1"/>
          <p:nvPr/>
        </p:nvSpPr>
        <p:spPr>
          <a:xfrm>
            <a:off x="4608214" y="2336868"/>
            <a:ext cx="233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Deschiderea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168380-2B45-4BB0-9105-DD8057BB93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94" r="1312" b="32013"/>
          <a:stretch/>
        </p:blipFill>
        <p:spPr>
          <a:xfrm>
            <a:off x="4267023" y="2806664"/>
            <a:ext cx="2679826" cy="2690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828EBC-CFC7-4CCF-BAB9-951A690BD729}"/>
              </a:ext>
            </a:extLst>
          </p:cNvPr>
          <p:cNvSpPr txBox="1"/>
          <p:nvPr/>
        </p:nvSpPr>
        <p:spPr>
          <a:xfrm>
            <a:off x="8032140" y="2312517"/>
            <a:ext cx="197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3.Redarea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8EBC5A-A7ED-41B5-BCBE-3BB9F0285E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2" t="84586" r="43862"/>
          <a:stretch/>
        </p:blipFill>
        <p:spPr>
          <a:xfrm>
            <a:off x="7035346" y="3446339"/>
            <a:ext cx="4988460" cy="803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5942153-F6A8-412E-8EBB-574093FB8A51}"/>
              </a:ext>
            </a:extLst>
          </p:cNvPr>
          <p:cNvSpPr/>
          <p:nvPr/>
        </p:nvSpPr>
        <p:spPr>
          <a:xfrm>
            <a:off x="7758820" y="3965418"/>
            <a:ext cx="190123" cy="1745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37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</TotalTime>
  <Words>189</Words>
  <Application>Microsoft Office PowerPoint</Application>
  <PresentationFormat>Widescreen</PresentationFormat>
  <Paragraphs>24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Century Gothic</vt:lpstr>
      <vt:lpstr>Wingdings 3</vt:lpstr>
      <vt:lpstr>Slice</vt:lpstr>
      <vt:lpstr>Redactore artistice</vt:lpstr>
      <vt:lpstr>Aplicatia nr1(retusarea)</vt:lpstr>
      <vt:lpstr>Pana la retusare si dupa</vt:lpstr>
      <vt:lpstr>Aplicatia nr2(gif)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Redactore artistice</dc:title>
  <dc:creator>User</dc:creator>
  <cp:lastModifiedBy>User</cp:lastModifiedBy>
  <cp:revision>3</cp:revision>
  <dcterms:created xsi:type="dcterms:W3CDTF">2022-03-18T08:31:25Z</dcterms:created>
  <dcterms:modified xsi:type="dcterms:W3CDTF">2022-03-18T08:57:36Z</dcterms:modified>
</cp:coreProperties>
</file>